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5" r:id="rId3"/>
    <p:sldId id="279" r:id="rId4"/>
    <p:sldId id="277" r:id="rId5"/>
    <p:sldId id="281" r:id="rId6"/>
    <p:sldId id="282" r:id="rId7"/>
    <p:sldId id="283" r:id="rId8"/>
    <p:sldId id="284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07E98C-D4AF-45F7-9E36-42A9FB8A0EE0}">
          <p14:sldIdLst>
            <p14:sldId id="256"/>
            <p14:sldId id="275"/>
            <p14:sldId id="279"/>
            <p14:sldId id="277"/>
            <p14:sldId id="281"/>
            <p14:sldId id="282"/>
            <p14:sldId id="283"/>
            <p14:sldId id="284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131"/>
    <a:srgbClr val="005551"/>
    <a:srgbClr val="0C6C67"/>
    <a:srgbClr val="B72E91"/>
    <a:srgbClr val="293B97"/>
    <a:srgbClr val="1E2785"/>
    <a:srgbClr val="1E297F"/>
    <a:srgbClr val="424242"/>
    <a:srgbClr val="F4F4F4"/>
    <a:srgbClr val="F4F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50" autoAdjust="0"/>
  </p:normalViewPr>
  <p:slideViewPr>
    <p:cSldViewPr snapToGrid="0" snapToObjects="1">
      <p:cViewPr varScale="1">
        <p:scale>
          <a:sx n="80" d="100"/>
          <a:sy n="80" d="100"/>
        </p:scale>
        <p:origin x="108" y="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BB95-2919-BA49-BF3E-F989F8D69C19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69F8-E71A-D14F-A8BC-587CDE7D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4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34D1-F639-E448-89D5-A8813FF58557}" type="datetimeFigureOut">
              <a:rPr lang="en-US" smtClean="0"/>
              <a:t>11/7/2016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79E2-A0C5-8541-B354-36B522A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9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1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0333" y="4695825"/>
            <a:ext cx="8102600" cy="495300"/>
          </a:xfr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/>
              <a:t>Mācību programmas nosaukums</a:t>
            </a:r>
            <a:endParaRPr lang="en-US" sz="27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0863" y="6124575"/>
            <a:ext cx="8102600" cy="295275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00555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400" dirty="0" err="1">
                <a:solidFill>
                  <a:srgbClr val="005551"/>
                </a:solidFill>
                <a:latin typeface="Arial"/>
                <a:cs typeface="Arial"/>
              </a:rPr>
              <a:t>Datums</a:t>
            </a:r>
            <a:endParaRPr lang="en-US" sz="1400" dirty="0">
              <a:solidFill>
                <a:srgbClr val="005551"/>
              </a:solidFill>
              <a:latin typeface="Arial"/>
              <a:cs typeface="Arial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372100"/>
            <a:ext cx="8102600" cy="276225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50863" y="5648325"/>
            <a:ext cx="8102600" cy="28575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550863" y="2705100"/>
            <a:ext cx="8102600" cy="1809750"/>
          </a:xfrm>
        </p:spPr>
        <p:txBody>
          <a:bodyPr>
            <a:normAutofit/>
          </a:bodyPr>
          <a:lstStyle>
            <a:lvl1pPr marL="0" indent="0" algn="ctr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</p:spTree>
    <p:extLst>
      <p:ext uri="{BB962C8B-B14F-4D97-AF65-F5344CB8AC3E}">
        <p14:creationId xmlns:p14="http://schemas.microsoft.com/office/powerpoint/2010/main" val="29791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30327"/>
            <a:ext cx="5111750" cy="4995835"/>
          </a:xfrm>
        </p:spPr>
        <p:txBody>
          <a:bodyPr/>
          <a:lstStyle>
            <a:lvl1pPr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>
              <a:defRPr sz="1400">
                <a:solidFill>
                  <a:srgbClr val="005551"/>
                </a:solidFill>
              </a:defRPr>
            </a:lvl3pPr>
            <a:lvl4pPr>
              <a:defRPr sz="1400">
                <a:solidFill>
                  <a:srgbClr val="005551"/>
                </a:solidFill>
              </a:defRPr>
            </a:lvl4pPr>
            <a:lvl5pPr>
              <a:defRPr sz="1400">
                <a:solidFill>
                  <a:srgbClr val="0055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57230"/>
            <a:ext cx="3008313" cy="3468931"/>
          </a:xfrm>
        </p:spPr>
        <p:txBody>
          <a:bodyPr/>
          <a:lstStyle>
            <a:lvl1pPr marL="0" indent="0">
              <a:buNone/>
              <a:defRPr sz="140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7200" y="1130328"/>
            <a:ext cx="3008313" cy="1431924"/>
          </a:xfrm>
        </p:spPr>
        <p:txBody>
          <a:bodyPr>
            <a:noAutofit/>
          </a:bodyPr>
          <a:lstStyle>
            <a:lvl1pPr marL="0" indent="0">
              <a:buNone/>
              <a:defRPr sz="3600" baseline="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6859"/>
            <a:ext cx="8229600" cy="868909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1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lu_slaid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TU_PPT_4x3_07-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71743"/>
            <a:ext cx="77724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1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2601" y="1182076"/>
            <a:ext cx="8204200" cy="5015523"/>
          </a:xfrm>
        </p:spPr>
        <p:txBody>
          <a:bodyPr/>
          <a:lstStyle>
            <a:lvl1pPr>
              <a:defRPr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6859"/>
            <a:ext cx="82296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8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85253" y="1182077"/>
            <a:ext cx="4103680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82066" y="1182077"/>
            <a:ext cx="4004733" cy="482132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5253" y="3632730"/>
            <a:ext cx="4103680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56859"/>
            <a:ext cx="82296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9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107905" y="3669502"/>
            <a:ext cx="3109079" cy="200176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727735" y="1523278"/>
            <a:ext cx="1483435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5108522" y="1523278"/>
            <a:ext cx="1483435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182078"/>
            <a:ext cx="3534229" cy="4807487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>
              <a:buSzPct val="75000"/>
              <a:defRPr sz="1400">
                <a:solidFill>
                  <a:schemeClr val="tx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56859"/>
            <a:ext cx="82296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1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45" y="1271076"/>
            <a:ext cx="7772400" cy="1470025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80545" y="2883357"/>
            <a:ext cx="6400800" cy="13453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55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431144" y="2741101"/>
            <a:ext cx="4330095" cy="709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3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17787"/>
            <a:ext cx="77724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Paldies.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9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545" y="2883357"/>
            <a:ext cx="6400800" cy="11975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80545" y="4354823"/>
            <a:ext cx="6400800" cy="1341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2415898" y="2741101"/>
            <a:ext cx="4330095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810642" y="4238143"/>
            <a:ext cx="3540606" cy="0"/>
          </a:xfrm>
          <a:prstGeom prst="line">
            <a:avLst/>
          </a:prstGeom>
          <a:ln w="31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Tehniskā universitāte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8736" y="1420280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7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TU_PPT_4x3_06-05.jp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931"/>
            <a:ext cx="8229600" cy="4961737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67310" y="16115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7310" y="16115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9967310" y="16115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3964"/>
            <a:ext cx="8584324" cy="770685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-1" y="6586780"/>
            <a:ext cx="5032917" cy="27122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Starpdisciplināras bakalauru darbu tēmas, 2016.g.</a:t>
            </a:r>
          </a:p>
        </p:txBody>
      </p:sp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8715644" y="6561633"/>
            <a:ext cx="428356" cy="23654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F746A6-E283-484D-A747-262174EE73C9}" type="slidenum">
              <a:rPr lang="en-US" smtClean="0">
                <a:solidFill>
                  <a:srgbClr val="A6A6A6"/>
                </a:solidFill>
              </a:rPr>
              <a:pPr algn="r"/>
              <a:t>‹#›</a:t>
            </a:fld>
            <a:endParaRPr lang="en-US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TU_PPT_4x3_03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71076"/>
            <a:ext cx="77724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206978"/>
            <a:ext cx="6400800" cy="6472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0055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6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305"/>
            <a:ext cx="8229600" cy="772587"/>
          </a:xfrm>
        </p:spPr>
        <p:txBody>
          <a:bodyPr/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3840"/>
            <a:ext cx="4328160" cy="268182"/>
          </a:xfrm>
        </p:spPr>
        <p:txBody>
          <a:bodyPr/>
          <a:lstStyle/>
          <a:p>
            <a:r>
              <a:rPr lang="en-US" dirty="0"/>
              <a:t>4. </a:t>
            </a:r>
            <a:r>
              <a:rPr lang="en-US" dirty="0" err="1"/>
              <a:t>Lekcija</a:t>
            </a:r>
            <a:r>
              <a:rPr lang="en-US" dirty="0"/>
              <a:t> “</a:t>
            </a:r>
            <a:r>
              <a:rPr lang="en-US" dirty="0" err="1"/>
              <a:t>Diskrētie</a:t>
            </a:r>
            <a:r>
              <a:rPr lang="en-US" dirty="0"/>
              <a:t> </a:t>
            </a:r>
            <a:r>
              <a:rPr lang="en-US" dirty="0" err="1"/>
              <a:t>signāli</a:t>
            </a:r>
            <a:r>
              <a:rPr lang="en-US" dirty="0"/>
              <a:t>”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29600" cy="515111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419100"/>
            <a:ext cx="8229600" cy="990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5551"/>
                </a:solidFill>
              </a:defRPr>
            </a:lvl1pPr>
          </a:lstStyle>
          <a:p>
            <a:pPr lv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1361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39999"/>
            <a:ext cx="4040188" cy="35861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styles</a:t>
            </a:r>
            <a:endParaRPr lang="lv-LV" dirty="0"/>
          </a:p>
          <a:p>
            <a:pPr lvl="1"/>
            <a:r>
              <a:rPr lang="lv-LV" dirty="0" err="1"/>
              <a:t>Second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2"/>
            <a:r>
              <a:rPr lang="lv-LV" dirty="0" err="1"/>
              <a:t>Third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3"/>
            <a:r>
              <a:rPr lang="lv-LV" dirty="0" err="1"/>
              <a:t>Fourth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4"/>
            <a:r>
              <a:rPr lang="lv-LV" dirty="0" err="1"/>
              <a:t>Fifth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39999"/>
            <a:ext cx="4041775" cy="3586164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styles</a:t>
            </a:r>
            <a:endParaRPr lang="lv-LV" dirty="0"/>
          </a:p>
          <a:p>
            <a:pPr lvl="1"/>
            <a:r>
              <a:rPr lang="lv-LV" dirty="0" err="1"/>
              <a:t>Second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2"/>
            <a:r>
              <a:rPr lang="lv-LV" dirty="0" err="1"/>
              <a:t>Third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3"/>
            <a:r>
              <a:rPr lang="lv-LV" dirty="0" err="1"/>
              <a:t>Fourth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4"/>
            <a:r>
              <a:rPr lang="lv-LV" dirty="0" err="1"/>
              <a:t>Fifth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465491" y="1146908"/>
            <a:ext cx="4031897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645025" y="1146908"/>
            <a:ext cx="4031897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63964"/>
            <a:ext cx="8229600" cy="770685"/>
          </a:xfrm>
        </p:spPr>
        <p:txBody>
          <a:bodyPr anchor="t">
            <a:noAutofit/>
          </a:bodyPr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99571" y="6567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9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lu_slaid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TU_PPT_4x3_04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71076"/>
            <a:ext cx="77724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3179691"/>
            <a:ext cx="6400800" cy="7149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1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āku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17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196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517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lv-LV" dirty="0"/>
              <a:t>Click to edit Master text styles</a:t>
            </a:r>
          </a:p>
          <a:p>
            <a:pPr lvl="5"/>
            <a:r>
              <a:rPr lang="lv-LV" dirty="0"/>
              <a:t>Second level</a:t>
            </a:r>
          </a:p>
          <a:p>
            <a:pPr lvl="6"/>
            <a:r>
              <a:rPr lang="lv-LV" dirty="0"/>
              <a:t>Third level</a:t>
            </a:r>
          </a:p>
          <a:p>
            <a:pPr lvl="7"/>
            <a:r>
              <a:rPr lang="lv-LV" dirty="0"/>
              <a:t>Fourth level</a:t>
            </a:r>
          </a:p>
          <a:p>
            <a:pPr lvl="8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57199" y="6272742"/>
            <a:ext cx="2472267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Tehniskā universitāte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3414889" y="279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373556" y="6886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8204200" y="6272742"/>
            <a:ext cx="482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mtClean="0">
                <a:solidFill>
                  <a:srgbClr val="A6A6A6"/>
                </a:solidFill>
              </a:rPr>
              <a:pPr/>
              <a:t>‹#›</a:t>
            </a:fld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7467" y="62727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803" r:id="rId2"/>
    <p:sldLayoutId id="2147483842" r:id="rId3"/>
    <p:sldLayoutId id="2147483838" r:id="rId4"/>
    <p:sldLayoutId id="2147483840" r:id="rId5"/>
    <p:sldLayoutId id="2147483806" r:id="rId6"/>
    <p:sldLayoutId id="2147483807" r:id="rId7"/>
    <p:sldLayoutId id="2147483815" r:id="rId8"/>
    <p:sldLayoutId id="2147483839" r:id="rId9"/>
    <p:sldLayoutId id="2147483810" r:id="rId10"/>
    <p:sldLayoutId id="2147483841" r:id="rId11"/>
    <p:sldLayoutId id="2147483817" r:id="rId12"/>
    <p:sldLayoutId id="2147483818" r:id="rId13"/>
    <p:sldLayoutId id="2147483820" r:id="rId14"/>
    <p:sldLayoutId id="2147483821" r:id="rId15"/>
    <p:sldLayoutId id="214748384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2323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2323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323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2323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dirty="0">
                <a:latin typeface="Calibri" panose="020F0502020204030204" pitchFamily="34" charset="0"/>
              </a:rPr>
              <a:t>Datorvadības, automātikas un datortehnikas institūts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0863" y="6337738"/>
            <a:ext cx="8102600" cy="393262"/>
          </a:xfrm>
        </p:spPr>
        <p:txBody>
          <a:bodyPr>
            <a:normAutofit/>
          </a:bodyPr>
          <a:lstStyle/>
          <a:p>
            <a:pPr algn="r"/>
            <a:r>
              <a:rPr lang="lv-LV" noProof="0" dirty="0">
                <a:latin typeface="Calibri" panose="020F0502020204030204" pitchFamily="34" charset="0"/>
              </a:rPr>
              <a:t>RTU, DADI, 2016. g.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lv-LV" noProof="0" dirty="0">
                <a:latin typeface="Calibri" panose="020F0502020204030204" pitchFamily="34" charset="0"/>
              </a:rPr>
              <a:t>Starpdisciplināras bakalauru darbu tēmas</a:t>
            </a:r>
          </a:p>
        </p:txBody>
      </p:sp>
    </p:spTree>
    <p:extLst>
      <p:ext uri="{BB962C8B-B14F-4D97-AF65-F5344CB8AC3E}">
        <p14:creationId xmlns:p14="http://schemas.microsoft.com/office/powerpoint/2010/main" val="4192110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53931"/>
            <a:ext cx="8736724" cy="4896069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lv-LV" sz="2200" dirty="0"/>
              <a:t>Bezvadu sensoru tīklu pielietošana gaisa kvalitātes novērtēšanai nodarbību telpās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lv-LV" sz="2200" dirty="0"/>
              <a:t>Gāzes sensoru automātiskā kalibrēšana un precizitātes palielināšana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lv-LV" sz="2200" dirty="0"/>
              <a:t>Cilvēku klātbūtnes konstatēšana telpās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lv-LV" sz="2200" dirty="0"/>
              <a:t>Automātiskā eksperimentu datu masīvu apstrāde un vizualizēšana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lv-LV" sz="2200" dirty="0"/>
              <a:t>Aktīvo radio-marķieru izmantošana teritoriju apsardzes sistēmās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lv-LV" sz="2200" dirty="0"/>
              <a:t>Mobilā bezvadu video straumēšana sistēmās ar ierobežotiem resursiem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Tēmas </a:t>
            </a:r>
            <a:r>
              <a:rPr lang="lv-LV" sz="4000" dirty="0" err="1"/>
              <a:t>D.Bļizņuks</a:t>
            </a:r>
            <a:endParaRPr lang="lv-LV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1" y="6586780"/>
            <a:ext cx="5084379" cy="271220"/>
          </a:xfrm>
        </p:spPr>
        <p:txBody>
          <a:bodyPr/>
          <a:lstStyle/>
          <a:p>
            <a:r>
              <a:rPr lang="lv-LV" dirty="0"/>
              <a:t>Starpdisciplināras bakalauru darbu tēmas, 2016.g.</a:t>
            </a:r>
          </a:p>
        </p:txBody>
      </p:sp>
    </p:spTree>
    <p:extLst>
      <p:ext uri="{BB962C8B-B14F-4D97-AF65-F5344CB8AC3E}">
        <p14:creationId xmlns:p14="http://schemas.microsoft.com/office/powerpoint/2010/main" val="395793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53931"/>
            <a:ext cx="8229600" cy="489606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lv-LV" sz="2400" dirty="0"/>
              <a:t>Iespēja sasniegt lielāko un interesantāko mērķi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lv-LV" sz="2400" dirty="0"/>
              <a:t>Darba uzdevums tiek izmainīts un papildināts tā, lai būtu saskarsmes punkti ar otro/trešo darbu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lv-LV" sz="2400" dirty="0"/>
              <a:t>Darba sākumdati / izejas dati tiek lietoti otrā darbā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lv-LV" sz="2400" dirty="0"/>
              <a:t>Katrs no darbiem neatšķiras no parasta darba nē pēc apjoma, nē pēc struktūras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lv-LV" sz="2400" dirty="0"/>
              <a:t>Katra konkrētā darba vadītājs rūpējas par otras daļas izpildes gaitu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000" dirty="0"/>
              <a:t>Starpdisciplināras tēmas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1" y="6586780"/>
            <a:ext cx="5084379" cy="271220"/>
          </a:xfrm>
        </p:spPr>
        <p:txBody>
          <a:bodyPr/>
          <a:lstStyle/>
          <a:p>
            <a:r>
              <a:rPr lang="lv-LV" dirty="0"/>
              <a:t>Starpdisciplināras bakalauru darbu tēmas, 2016.g.</a:t>
            </a:r>
          </a:p>
        </p:txBody>
      </p:sp>
    </p:spTree>
    <p:extLst>
      <p:ext uri="{BB962C8B-B14F-4D97-AF65-F5344CB8AC3E}">
        <p14:creationId xmlns:p14="http://schemas.microsoft.com/office/powerpoint/2010/main" val="56368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 err="1"/>
              <a:t>R.Taranovs</a:t>
            </a:r>
            <a:endParaRPr lang="lv-LV" b="1" dirty="0"/>
          </a:p>
          <a:p>
            <a:pPr marL="0" indent="0">
              <a:buNone/>
            </a:pPr>
            <a:r>
              <a:rPr lang="lv-LV" dirty="0"/>
              <a:t>1. </a:t>
            </a:r>
            <a:r>
              <a:rPr lang="lv-LV" dirty="0" err="1"/>
              <a:t>OpenStack</a:t>
            </a:r>
            <a:r>
              <a:rPr lang="lv-LV" dirty="0"/>
              <a:t> kā privātas </a:t>
            </a:r>
            <a:r>
              <a:rPr lang="lv-LV" dirty="0" err="1"/>
              <a:t>mākoņ</a:t>
            </a:r>
            <a:r>
              <a:rPr lang="lv-LV" dirty="0"/>
              <a:t>-skaitļošanas platforma</a:t>
            </a:r>
          </a:p>
          <a:p>
            <a:pPr marL="0" indent="0">
              <a:buNone/>
            </a:pPr>
            <a:r>
              <a:rPr lang="lv-LV" dirty="0"/>
              <a:t>2. Vienotā datu apmaiņa starp aplikācijām un platformām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 err="1"/>
              <a:t>K.Boločko</a:t>
            </a:r>
            <a:endParaRPr lang="lv-LV" b="1" dirty="0"/>
          </a:p>
          <a:p>
            <a:pPr marL="0" indent="0">
              <a:buNone/>
            </a:pPr>
            <a:r>
              <a:rPr lang="lv-LV" dirty="0"/>
              <a:t>1. Kontrasta uzlabošana rastra attēlos.</a:t>
            </a:r>
          </a:p>
          <a:p>
            <a:pPr marL="0" indent="0">
              <a:buNone/>
            </a:pPr>
            <a:r>
              <a:rPr lang="lv-LV" dirty="0"/>
              <a:t>2. Trokšņa attīrīšana rastra attēlos.</a:t>
            </a:r>
          </a:p>
          <a:p>
            <a:pPr marL="0" indent="0">
              <a:buNone/>
            </a:pPr>
            <a:r>
              <a:rPr lang="lv-LV" dirty="0"/>
              <a:t>3. Attēlu apgabalu segmentācija un apgabalu izdalīšana.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 err="1"/>
              <a:t>A.Sisojevs</a:t>
            </a:r>
            <a:endParaRPr lang="lv-LV" b="1" dirty="0"/>
          </a:p>
          <a:p>
            <a:pPr marL="0" indent="0">
              <a:buNone/>
            </a:pPr>
            <a:r>
              <a:rPr lang="lv-LV" dirty="0"/>
              <a:t>7. Attēlu kvalitātes uzlabošana (trokšņu attīrīšana, kontrasta uzlabošana, krāsu toņu korekcija)</a:t>
            </a:r>
          </a:p>
          <a:p>
            <a:endParaRPr lang="lv-LV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Kopīgā tēma Nr. 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lv-LV"/>
              <a:t>Starpdisciplināras bakalauru darbu tēmas, 2016.g.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37890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/>
              <a:t>R. Taranovs</a:t>
            </a:r>
          </a:p>
          <a:p>
            <a:pPr marL="0" indent="0">
              <a:buNone/>
            </a:pPr>
            <a:r>
              <a:rPr lang="lv-LV" dirty="0"/>
              <a:t>3. Audio un video konferenču tehnoloģijas izvēle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K. Boločko</a:t>
            </a:r>
          </a:p>
          <a:p>
            <a:pPr marL="0" indent="0">
              <a:buNone/>
            </a:pPr>
            <a:r>
              <a:rPr lang="lv-LV" dirty="0"/>
              <a:t>1. Kontrasta uzlabošana rastra attēlos.</a:t>
            </a:r>
          </a:p>
          <a:p>
            <a:pPr marL="0" indent="0">
              <a:buNone/>
            </a:pPr>
            <a:r>
              <a:rPr lang="lv-LV" dirty="0"/>
              <a:t>2. Trokšņa attīrīšana rastra attēlos.</a:t>
            </a:r>
          </a:p>
          <a:p>
            <a:pPr marL="0" indent="0">
              <a:buNone/>
            </a:pPr>
            <a:r>
              <a:rPr lang="lv-LV" dirty="0"/>
              <a:t>3. Attēlu apgabalu segmentācija un apgabalu izdalīšana.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O. Krutikova</a:t>
            </a:r>
          </a:p>
          <a:p>
            <a:pPr marL="0" indent="0">
              <a:buNone/>
            </a:pPr>
            <a:r>
              <a:rPr lang="lv-LV" dirty="0"/>
              <a:t>2. Cilvēka sejas un tās pazīmju detektēšana video plūsmā</a:t>
            </a:r>
          </a:p>
          <a:p>
            <a:pPr marL="0" indent="0">
              <a:buNone/>
            </a:pPr>
            <a:r>
              <a:rPr lang="lv-LV" dirty="0"/>
              <a:t>4. Cilvēku sejas atpazīšana kontrolētos apstākļos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Kopīgā tēma Nr. 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lv-LV"/>
              <a:t>Starpdisciplināras bakalauru darbu tēmas, 2016.g.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5302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b="1" dirty="0"/>
              <a:t>D. Bļizņuks</a:t>
            </a:r>
          </a:p>
          <a:p>
            <a:pPr marL="0" indent="0">
              <a:buNone/>
            </a:pPr>
            <a:r>
              <a:rPr lang="lv-LV" dirty="0"/>
              <a:t>1. Bezvadu sensoru tīklu pielietošana gaisa kvalitātes novērtēšanai telpās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A. Sisojevs</a:t>
            </a:r>
          </a:p>
          <a:p>
            <a:pPr marL="0" indent="0">
              <a:buNone/>
            </a:pPr>
            <a:r>
              <a:rPr lang="lv-LV" dirty="0"/>
              <a:t>4. Multimediju aplikācijas izveide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Kopīgā tēma Nr.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lv-LV"/>
              <a:t>Starpdisciplināras bakalauru darbu tēmas, 2016.g.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2545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b="1" dirty="0"/>
              <a:t>D. Bļizņuks</a:t>
            </a:r>
          </a:p>
          <a:p>
            <a:pPr marL="0" indent="0">
              <a:buNone/>
            </a:pPr>
            <a:r>
              <a:rPr lang="lv-LV" dirty="0"/>
              <a:t>5. Aktīvo radio-marķieru izmantošana teritoriju apsardzes sistēmās</a:t>
            </a:r>
          </a:p>
          <a:p>
            <a:pPr marL="457200" indent="-457200">
              <a:buAutoNum type="arabicPeriod" startAt="5"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A. Sisojevs</a:t>
            </a:r>
          </a:p>
          <a:p>
            <a:pPr marL="0" indent="0">
              <a:buNone/>
            </a:pPr>
            <a:r>
              <a:rPr lang="lv-LV" dirty="0"/>
              <a:t>5. Grafiskas aplikācijas izveide mobilajam platformām (</a:t>
            </a:r>
            <a:r>
              <a:rPr lang="lv-LV" dirty="0" err="1"/>
              <a:t>Android</a:t>
            </a:r>
            <a:r>
              <a:rPr lang="lv-LV" dirty="0"/>
              <a:t>, </a:t>
            </a:r>
            <a:r>
              <a:rPr lang="lv-LV" dirty="0" err="1"/>
              <a:t>iPhone</a:t>
            </a:r>
            <a:r>
              <a:rPr lang="lv-LV" dirty="0"/>
              <a:t> utt.)</a:t>
            </a:r>
          </a:p>
          <a:p>
            <a:pPr marL="457200" indent="-457200">
              <a:buAutoNum type="arabicPeriod" startAt="5"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O. Krutikova</a:t>
            </a:r>
          </a:p>
          <a:p>
            <a:pPr marL="0" indent="0">
              <a:buNone/>
            </a:pPr>
            <a:r>
              <a:rPr lang="lv-LV" dirty="0"/>
              <a:t>9. Reklāmas klipa veidošana grafiskajā redaktorā (3Ds Max, </a:t>
            </a:r>
            <a:r>
              <a:rPr lang="lv-LV" dirty="0" err="1"/>
              <a:t>Blender</a:t>
            </a:r>
            <a:r>
              <a:rPr lang="lv-LV" dirty="0"/>
              <a:t> vai </a:t>
            </a:r>
            <a:r>
              <a:rPr lang="lv-LV" dirty="0" err="1"/>
              <a:t>Maya</a:t>
            </a:r>
            <a:r>
              <a:rPr lang="lv-LV" dirty="0"/>
              <a:t>)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M. Kovaļovs</a:t>
            </a:r>
          </a:p>
          <a:p>
            <a:pPr marL="0" indent="0">
              <a:buNone/>
            </a:pPr>
            <a:r>
              <a:rPr lang="lv-LV" dirty="0"/>
              <a:t>1.	</a:t>
            </a:r>
            <a:r>
              <a:rPr lang="lv-LV" dirty="0" err="1"/>
              <a:t>Trīsdimensiju</a:t>
            </a:r>
            <a:r>
              <a:rPr lang="lv-LV" dirty="0"/>
              <a:t> objekta modelēšana izmantojot grafiskās paketes</a:t>
            </a:r>
          </a:p>
          <a:p>
            <a:pPr marL="0" indent="0">
              <a:buNone/>
            </a:pPr>
            <a:r>
              <a:rPr lang="lv-LV" dirty="0"/>
              <a:t>2.	</a:t>
            </a:r>
            <a:r>
              <a:rPr lang="lv-LV" dirty="0" err="1"/>
              <a:t>Trīsdimensiju</a:t>
            </a:r>
            <a:r>
              <a:rPr lang="lv-LV" dirty="0"/>
              <a:t> animācijas veidošana izmantojot grafiskās paketes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Kopīgā tēma Nr.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lv-LV"/>
              <a:t>Starpdisciplināras bakalauru darbu tēmas, 2016.g.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8176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b="1" dirty="0"/>
              <a:t>D. Bļizņuks</a:t>
            </a:r>
          </a:p>
          <a:p>
            <a:pPr marL="457200" indent="-457200">
              <a:buAutoNum type="arabicPeriod" startAt="6"/>
            </a:pPr>
            <a:r>
              <a:rPr lang="lv-LV" dirty="0"/>
              <a:t>Mobilā bezvadu video straumēšana sistēmās ar ierobežotiem resursiem</a:t>
            </a:r>
          </a:p>
          <a:p>
            <a:pPr marL="457200" indent="-457200">
              <a:buAutoNum type="arabicPeriod" startAt="6"/>
            </a:pPr>
            <a:endParaRPr lang="lv-LV" dirty="0"/>
          </a:p>
          <a:p>
            <a:pPr marL="0" indent="0">
              <a:buNone/>
            </a:pPr>
            <a:r>
              <a:rPr lang="lv-LV" b="1" dirty="0"/>
              <a:t>K. Boločko</a:t>
            </a:r>
          </a:p>
          <a:p>
            <a:pPr marL="0" indent="0">
              <a:buNone/>
            </a:pPr>
            <a:r>
              <a:rPr lang="lv-LV" dirty="0"/>
              <a:t>9.	Attēlu saspiešana: līdzīgo datu masīva saspiešana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Kopīgā tēma Nr.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lv-LV"/>
              <a:t>Starpdisciplināras bakalauru darbu tēmas, 2016.g.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3424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9766024"/>
              </p:ext>
            </p:extLst>
          </p:nvPr>
        </p:nvGraphicFramePr>
        <p:xfrm>
          <a:off x="132344" y="1454150"/>
          <a:ext cx="8857709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709">
                  <a:extLst>
                    <a:ext uri="{9D8B030D-6E8A-4147-A177-3AD203B41FA5}">
                      <a16:colId xmlns:a16="http://schemas.microsoft.com/office/drawing/2014/main" val="345942267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3314373870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1529689021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492739532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770594636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685712433"/>
                    </a:ext>
                  </a:extLst>
                </a:gridCol>
                <a:gridCol w="1368000">
                  <a:extLst>
                    <a:ext uri="{9D8B030D-6E8A-4147-A177-3AD203B41FA5}">
                      <a16:colId xmlns:a16="http://schemas.microsoft.com/office/drawing/2014/main" val="693946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800" dirty="0">
                          <a:solidFill>
                            <a:srgbClr val="313131"/>
                          </a:solidFill>
                        </a:rPr>
                        <a:t>Nr.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err="1"/>
                        <a:t>D.Bļizņuks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err="1"/>
                        <a:t>R.Taranovs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err="1"/>
                        <a:t>K.Boločko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err="1"/>
                        <a:t>A.Sisojevs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err="1"/>
                        <a:t>O.Krutikova</a:t>
                      </a:r>
                      <a:endParaRPr lang="lv-LV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dirty="0" err="1"/>
                        <a:t>M.Kovaļovs</a:t>
                      </a:r>
                      <a:endParaRPr lang="lv-LV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54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1,2,3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046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2.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1,2,3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126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3.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27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4.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794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5.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3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27486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Kopīgas tēmas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lv-LV"/>
              <a:t>Starpdisciplināras bakalauru darbu tēmas, 2016.g.</a:t>
            </a:r>
            <a:endParaRPr lang="lv-LV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978400"/>
            <a:ext cx="7728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Tēmas, kas var būt apvienotas kopā</a:t>
            </a:r>
          </a:p>
        </p:txBody>
      </p:sp>
    </p:spTree>
    <p:extLst>
      <p:ext uri="{BB962C8B-B14F-4D97-AF65-F5344CB8AC3E}">
        <p14:creationId xmlns:p14="http://schemas.microsoft.com/office/powerpoint/2010/main" val="2547453244"/>
      </p:ext>
    </p:extLst>
  </p:cSld>
  <p:clrMapOvr>
    <a:masterClrMapping/>
  </p:clrMapOvr>
</p:sld>
</file>

<file path=ppt/theme/theme1.xml><?xml version="1.0" encoding="utf-8"?>
<a:theme xmlns:a="http://schemas.openxmlformats.org/drawingml/2006/main" name="L_Ekspresis_PPT_pamatne">
  <a:themeElements>
    <a:clrScheme name="Custom 6">
      <a:dk1>
        <a:srgbClr val="005551"/>
      </a:dk1>
      <a:lt1>
        <a:srgbClr val="FFFFFF"/>
      </a:lt1>
      <a:dk2>
        <a:srgbClr val="005551"/>
      </a:dk2>
      <a:lt2>
        <a:srgbClr val="FFFFFF"/>
      </a:lt2>
      <a:accent1>
        <a:srgbClr val="005551"/>
      </a:accent1>
      <a:accent2>
        <a:srgbClr val="BDCF3C"/>
      </a:accent2>
      <a:accent3>
        <a:srgbClr val="B72E91"/>
      </a:accent3>
      <a:accent4>
        <a:srgbClr val="27C4A6"/>
      </a:accent4>
      <a:accent5>
        <a:srgbClr val="FFC832"/>
      </a:accent5>
      <a:accent6>
        <a:srgbClr val="00B9F1"/>
      </a:accent6>
      <a:hlink>
        <a:srgbClr val="8B5BA4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L_Ekspresis_PPT_pamatne.potx</Template>
  <TotalTime>9257</TotalTime>
  <Words>446</Words>
  <Application>Microsoft Office PowerPoint</Application>
  <PresentationFormat>On-screen Show (4:3)</PresentationFormat>
  <Paragraphs>103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L_Ekspresis_PPT_pamatne</vt:lpstr>
      <vt:lpstr>PowerPoint Presentation</vt:lpstr>
      <vt:lpstr>Tēmas D.Bļizņuks</vt:lpstr>
      <vt:lpstr>Starpdisciplināras tēmas</vt:lpstr>
      <vt:lpstr>Kopīgā tēma Nr. 1.</vt:lpstr>
      <vt:lpstr>Kopīgā tēma Nr. 2.</vt:lpstr>
      <vt:lpstr>Kopīgā tēma Nr. 3.</vt:lpstr>
      <vt:lpstr>Kopīgā tēma Nr. 4.</vt:lpstr>
      <vt:lpstr>Kopīgā tēma Nr. 5.</vt:lpstr>
      <vt:lpstr>Kopīgas tēmas</vt:lpstr>
    </vt:vector>
  </TitlesOfParts>
  <Company>ESM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JZ</dc:creator>
  <cp:lastModifiedBy>Bliznuks Dmitrijs</cp:lastModifiedBy>
  <cp:revision>402</cp:revision>
  <dcterms:created xsi:type="dcterms:W3CDTF">2015-01-14T08:45:22Z</dcterms:created>
  <dcterms:modified xsi:type="dcterms:W3CDTF">2016-11-07T13:52:51Z</dcterms:modified>
</cp:coreProperties>
</file>